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59" r:id="rId5"/>
    <p:sldId id="257" r:id="rId6"/>
    <p:sldId id="261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14" autoAdjust="0"/>
  </p:normalViewPr>
  <p:slideViewPr>
    <p:cSldViewPr snapToGrid="0">
      <p:cViewPr varScale="1">
        <p:scale>
          <a:sx n="87" d="100"/>
          <a:sy n="87" d="100"/>
        </p:scale>
        <p:origin x="48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068C-490A-401D-B6B6-141F627F135C}" type="datetimeFigureOut">
              <a:rPr lang="nl-NL" smtClean="0"/>
              <a:t>8-4-2017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F1BD-94BF-404A-BB08-13EFDC945B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1230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068C-490A-401D-B6B6-141F627F135C}" type="datetimeFigureOut">
              <a:rPr lang="nl-NL" smtClean="0"/>
              <a:t>8-4-2017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F1BD-94BF-404A-BB08-13EFDC945B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5176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068C-490A-401D-B6B6-141F627F135C}" type="datetimeFigureOut">
              <a:rPr lang="nl-NL" smtClean="0"/>
              <a:t>8-4-2017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F1BD-94BF-404A-BB08-13EFDC945B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5080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068C-490A-401D-B6B6-141F627F135C}" type="datetimeFigureOut">
              <a:rPr lang="nl-NL" smtClean="0"/>
              <a:t>8-4-2017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F1BD-94BF-404A-BB08-13EFDC945B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2812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068C-490A-401D-B6B6-141F627F135C}" type="datetimeFigureOut">
              <a:rPr lang="nl-NL" smtClean="0"/>
              <a:t>8-4-2017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F1BD-94BF-404A-BB08-13EFDC945B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9734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068C-490A-401D-B6B6-141F627F135C}" type="datetimeFigureOut">
              <a:rPr lang="nl-NL" smtClean="0"/>
              <a:t>8-4-2017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F1BD-94BF-404A-BB08-13EFDC945B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4506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068C-490A-401D-B6B6-141F627F135C}" type="datetimeFigureOut">
              <a:rPr lang="nl-NL" smtClean="0"/>
              <a:t>8-4-2017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F1BD-94BF-404A-BB08-13EFDC945B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9824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068C-490A-401D-B6B6-141F627F135C}" type="datetimeFigureOut">
              <a:rPr lang="nl-NL" smtClean="0"/>
              <a:t>8-4-2017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F1BD-94BF-404A-BB08-13EFDC945B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4702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068C-490A-401D-B6B6-141F627F135C}" type="datetimeFigureOut">
              <a:rPr lang="nl-NL" smtClean="0"/>
              <a:t>8-4-2017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F1BD-94BF-404A-BB08-13EFDC945B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6612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068C-490A-401D-B6B6-141F627F135C}" type="datetimeFigureOut">
              <a:rPr lang="nl-NL" smtClean="0"/>
              <a:t>8-4-2017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F1BD-94BF-404A-BB08-13EFDC945B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11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3068C-490A-401D-B6B6-141F627F135C}" type="datetimeFigureOut">
              <a:rPr lang="nl-NL" smtClean="0"/>
              <a:t>8-4-2017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2F1BD-94BF-404A-BB08-13EFDC945B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0691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3068C-490A-401D-B6B6-141F627F135C}" type="datetimeFigureOut">
              <a:rPr lang="nl-NL" smtClean="0"/>
              <a:t>8-4-2017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2F1BD-94BF-404A-BB08-13EFDC945BC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516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youtube.com/watch?v=asJF3dBRyu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youtube.com/watch?v=IwIYneSzL5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inkercad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hlinkClick r:id="rId2"/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65" r="30185"/>
          <a:stretch/>
        </p:blipFill>
        <p:spPr>
          <a:xfrm>
            <a:off x="1361873" y="1122363"/>
            <a:ext cx="2772383" cy="402153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dirty="0"/>
              <a:t>     	3D printen</a:t>
            </a: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6" name="Rechthoek 5"/>
          <p:cNvSpPr/>
          <p:nvPr/>
        </p:nvSpPr>
        <p:spPr>
          <a:xfrm>
            <a:off x="718163" y="5143902"/>
            <a:ext cx="48999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hlinkClick r:id="rId2"/>
              </a:rPr>
              <a:t>https://www.youtube.com/watch?v=asJF3dBRyuU</a:t>
            </a:r>
            <a:endParaRPr lang="nl-NL" dirty="0"/>
          </a:p>
          <a:p>
            <a:r>
              <a:rPr lang="nl-NL" sz="1000" dirty="0"/>
              <a:t>Tot 1 minuut</a:t>
            </a:r>
          </a:p>
        </p:txBody>
      </p:sp>
    </p:spTree>
    <p:extLst>
      <p:ext uri="{BB962C8B-B14F-4D97-AF65-F5344CB8AC3E}">
        <p14:creationId xmlns:p14="http://schemas.microsoft.com/office/powerpoint/2010/main" val="2655042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5784" y="457200"/>
            <a:ext cx="10565424" cy="668215"/>
          </a:xfrm>
        </p:spPr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r>
              <a:rPr lang="nl-NL" sz="3600" dirty="0"/>
              <a:t>Hoe werkt het?</a:t>
            </a:r>
            <a:br>
              <a:rPr lang="nl-NL" sz="3600" dirty="0"/>
            </a:br>
            <a:br>
              <a:rPr lang="nl-NL" sz="3600" dirty="0"/>
            </a:br>
            <a:br>
              <a:rPr lang="nl-NL" sz="3600" dirty="0"/>
            </a:br>
            <a:br>
              <a:rPr lang="nl-NL" sz="3600" dirty="0"/>
            </a:br>
            <a:r>
              <a:rPr lang="nl-NL" sz="4000" dirty="0"/>
              <a:t>Wat is 3D?</a:t>
            </a:r>
            <a:br>
              <a:rPr lang="nl-NL" dirty="0"/>
            </a:br>
            <a:br>
              <a:rPr lang="nl-NL" sz="3600" dirty="0"/>
            </a:br>
            <a:r>
              <a:rPr lang="nl-NL" sz="3600" b="1" dirty="0"/>
              <a:t>Digitaal bestand - tastbaar object</a:t>
            </a:r>
            <a:br>
              <a:rPr lang="nl-NL" sz="3600" dirty="0"/>
            </a:br>
            <a:br>
              <a:rPr lang="nl-NL" sz="3600" dirty="0"/>
            </a:br>
            <a:r>
              <a:rPr lang="nl-NL" sz="3600" b="1" dirty="0" err="1"/>
              <a:t>Object</a:t>
            </a:r>
            <a:r>
              <a:rPr lang="nl-NL" sz="3600" b="1" dirty="0"/>
              <a:t> wordt laagje voor laagje opgebouwd</a:t>
            </a:r>
            <a:br>
              <a:rPr lang="nl-NL" sz="3600" b="1" dirty="0"/>
            </a:br>
            <a:r>
              <a:rPr lang="nl-NL" sz="3600" b="1" dirty="0"/>
              <a:t>computer maakt hier dunne laagjes van</a:t>
            </a:r>
            <a:br>
              <a:rPr lang="nl-NL" sz="3600" b="1" dirty="0"/>
            </a:br>
            <a:r>
              <a:rPr lang="nl-NL" sz="3600" b="1" dirty="0"/>
              <a:t>3D printer bouwt het weer laagje voor laagje op</a:t>
            </a:r>
            <a:br>
              <a:rPr lang="nl-NL" sz="3600" dirty="0"/>
            </a:br>
            <a:br>
              <a:rPr lang="nl-NL" sz="3600" dirty="0"/>
            </a:br>
            <a:r>
              <a:rPr lang="nl-NL" sz="3600" b="1" dirty="0"/>
              <a:t>Bestaat al meer dan 25 jaar</a:t>
            </a:r>
            <a:br>
              <a:rPr lang="nl-NL" sz="3600" b="1" dirty="0"/>
            </a:br>
            <a:br>
              <a:rPr lang="nl-NL" sz="3600" dirty="0"/>
            </a:br>
            <a:br>
              <a:rPr lang="nl-NL" sz="1600" dirty="0"/>
            </a:br>
            <a:br>
              <a:rPr lang="nl-NL" sz="1600" dirty="0"/>
            </a:br>
            <a:br>
              <a:rPr lang="nl-NL" sz="1600" dirty="0"/>
            </a:br>
            <a:br>
              <a:rPr lang="nl-NL" sz="1600" dirty="0"/>
            </a:br>
            <a:br>
              <a:rPr lang="nl-NL" sz="1600" dirty="0"/>
            </a:br>
            <a:br>
              <a:rPr lang="nl-NL" sz="1600" dirty="0"/>
            </a:br>
            <a:br>
              <a:rPr lang="nl-NL" sz="1600" dirty="0"/>
            </a:br>
            <a:br>
              <a:rPr lang="nl-NL" sz="1600" dirty="0"/>
            </a:b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3746644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Materialen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Nylon (panty’s, tandenborstel)</a:t>
            </a:r>
          </a:p>
          <a:p>
            <a:r>
              <a:rPr lang="nl-NL" dirty="0"/>
              <a:t>Metaal</a:t>
            </a:r>
          </a:p>
          <a:p>
            <a:r>
              <a:rPr lang="nl-NL" dirty="0"/>
              <a:t>Hout</a:t>
            </a:r>
          </a:p>
          <a:p>
            <a:r>
              <a:rPr lang="nl-NL" dirty="0"/>
              <a:t>Voedsel</a:t>
            </a:r>
          </a:p>
          <a:p>
            <a:r>
              <a:rPr lang="nl-NL" dirty="0"/>
              <a:t>Poeder</a:t>
            </a:r>
          </a:p>
          <a:p>
            <a:r>
              <a:rPr lang="nl-NL" dirty="0"/>
              <a:t>Kunststof</a:t>
            </a:r>
          </a:p>
          <a:p>
            <a:r>
              <a:rPr lang="nl-NL" dirty="0"/>
              <a:t>Papier</a:t>
            </a:r>
          </a:p>
          <a:p>
            <a:r>
              <a:rPr lang="nl-NL" dirty="0"/>
              <a:t>Voedsel (chocolade)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6578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VOORBEELDEN</a:t>
            </a:r>
          </a:p>
        </p:txBody>
      </p:sp>
      <p:pic>
        <p:nvPicPr>
          <p:cNvPr id="5" name="Tijdelijke aanduiding voor inhoud 4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83" y="1420239"/>
            <a:ext cx="4290053" cy="3010187"/>
          </a:xfr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3552" y="679226"/>
            <a:ext cx="3800443" cy="3257522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449" y="213281"/>
            <a:ext cx="2147919" cy="628479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563" y="4707845"/>
            <a:ext cx="3676447" cy="1398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048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sz="4200" dirty="0"/>
              <a:t>Opdracht: beker of sleutelhanger maken in </a:t>
            </a:r>
            <a:r>
              <a:rPr lang="nl-NL" sz="4200" dirty="0" err="1"/>
              <a:t>Tinkercad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/>
              <a:t>Inloggen</a:t>
            </a:r>
          </a:p>
          <a:p>
            <a:pPr marL="0" indent="0">
              <a:buNone/>
            </a:pPr>
            <a:endParaRPr lang="nl-NL" b="1" dirty="0"/>
          </a:p>
          <a:p>
            <a:pPr marL="0" indent="0">
              <a:buNone/>
            </a:pPr>
            <a:r>
              <a:rPr lang="nl-NL" dirty="0"/>
              <a:t>Ga naar: </a:t>
            </a:r>
            <a:r>
              <a:rPr lang="nl-NL" dirty="0">
                <a:hlinkClick r:id="rId2"/>
              </a:rPr>
              <a:t>www.tinkercad.com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Klik op: </a:t>
            </a:r>
            <a:r>
              <a:rPr lang="nl-NL" dirty="0" err="1"/>
              <a:t>sign</a:t>
            </a:r>
            <a:r>
              <a:rPr lang="nl-NL" dirty="0"/>
              <a:t> in</a:t>
            </a:r>
          </a:p>
          <a:p>
            <a:pPr marL="0" indent="0">
              <a:buNone/>
            </a:pPr>
            <a:r>
              <a:rPr lang="nl-NL" dirty="0"/>
              <a:t>Naam: jackyvandervelde@hotmail.nl</a:t>
            </a:r>
          </a:p>
          <a:p>
            <a:pPr marL="0" indent="0">
              <a:buNone/>
            </a:pPr>
            <a:r>
              <a:rPr lang="nl-NL" dirty="0"/>
              <a:t>Wachtwoord: JackyBrechje1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50050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752272" y="209184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405575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66</Words>
  <Application>Microsoft Office PowerPoint</Application>
  <PresentationFormat>Breedbeeld</PresentationFormat>
  <Paragraphs>22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                3D printen  </vt:lpstr>
      <vt:lpstr>       Hoe werkt het?    Wat is 3D?  Digitaal bestand - tastbaar object  Object wordt laagje voor laagje opgebouwd computer maakt hier dunne laagjes van 3D printer bouwt het weer laagje voor laagje op  Bestaat al meer dan 25 jaar          </vt:lpstr>
      <vt:lpstr>Materialen</vt:lpstr>
      <vt:lpstr>VOORBEELDEN</vt:lpstr>
      <vt:lpstr>Opdracht: beker of sleutelhanger maken in Tinkercad 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Introductie Techniekdag onderdeel 3D printen  </dc:title>
  <dc:creator>Brechje Jansen</dc:creator>
  <cp:lastModifiedBy>Brechje Jansen</cp:lastModifiedBy>
  <cp:revision>8</cp:revision>
  <dcterms:created xsi:type="dcterms:W3CDTF">2017-04-08T11:09:50Z</dcterms:created>
  <dcterms:modified xsi:type="dcterms:W3CDTF">2017-04-08T13:59:29Z</dcterms:modified>
</cp:coreProperties>
</file>